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Ex1.xml" ContentType="application/vnd.ms-office.chartex+xml"/>
  <Override PartName="/ppt/charts/chartEx2.xml" ContentType="application/vnd.ms-office.chartex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media/image11.svg" ContentType="image/svg+xml"/>
  <Override PartName="/ppt/media/image13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Pretendard" panose="02000503000000020004" pitchFamily="2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>
        <p:scale>
          <a:sx n="100" d="100"/>
          <a:sy n="100" d="100"/>
        </p:scale>
        <p:origin x="173" y="-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font" Target="fonts/font1.fntdata"/><Relationship Id="rId34" Type="http://schemas.openxmlformats.org/officeDocument/2006/relationships/font" Target="fonts/font2.fntdata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'1.0' encoding='UTF-8' standalone='yes'?>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.xlsx"/></Relationships>
</file>

<file path=ppt/charts/_rels/chart10.xml.rels><?xml version='1.0' encoding='UTF-8' standalone='yes'?>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Worksheet9.xlsx"/></Relationships>
</file>

<file path=ppt/charts/_rels/chart11.xml.rels><?xml version='1.0' encoding='UTF-8' standalone='yes'?>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Worksheet10.xlsx"/></Relationships>
</file>

<file path=ppt/charts/_rels/chart12.xml.rels><?xml version='1.0' encoding='UTF-8' standalone='yes'?>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Worksheet11.xlsx"/></Relationships>
</file>

<file path=ppt/charts/_rels/chart13.xml.rels><?xml version='1.0' encoding='UTF-8' standalone='yes'?>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Worksheet12.xlsx"/></Relationships>
</file>

<file path=ppt/charts/_rels/chart14.xml.rels><?xml version='1.0' encoding='UTF-8' standalone='yes'?>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package" Target="../embeddings/Microsoft_Excel_Worksheet13.xlsx"/></Relationships>
</file>

<file path=ppt/charts/_rels/chart15.xml.rels><?xml version='1.0' encoding='UTF-8' standalone='yes'?>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package" Target="../embeddings/Microsoft_Excel_Worksheet14.xlsx"/></Relationships>
</file>

<file path=ppt/charts/_rels/chart16.xml.rels><?xml version='1.0' encoding='UTF-8' standalone='yes'?>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package" Target="../embeddings/Microsoft_Excel_Worksheet15.xlsx"/></Relationships>
</file>

<file path=ppt/charts/_rels/chart17.xml.rels><?xml version='1.0' encoding='UTF-8' standalone='yes'?>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package" Target="../embeddings/Microsoft_Excel_Worksheet16.xlsx"/></Relationships>
</file>

<file path=ppt/charts/_rels/chart18.xml.rels><?xml version='1.0' encoding='UTF-8' standalone='yes'?>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package" Target="../embeddings/Microsoft_Excel_Worksheet17.xlsx"/></Relationships>
</file>

<file path=ppt/charts/_rels/chart19.xml.rels><?xml version='1.0' encoding='UTF-8' standalone='yes'?>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package" Target="../embeddings/Microsoft_Excel_Worksheet18.xlsx"/></Relationships>
</file>

<file path=ppt/charts/_rels/chart2.xml.rels><?xml version='1.0' encoding='UTF-8' standalone='yes'?>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_rels/chart20.xml.rels><?xml version='1.0' encoding='UTF-8' standalone='yes'?>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package" Target="../embeddings/Microsoft_Excel_Worksheet19.xlsx"/></Relationships>
</file>

<file path=ppt/charts/_rels/chart21.xml.rels><?xml version='1.0' encoding='UTF-8' standalone='yes'?>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package" Target="../embeddings/Microsoft_Excel_Worksheet20.xlsx"/></Relationships>
</file>

<file path=ppt/charts/_rels/chart22.xml.rels><?xml version='1.0' encoding='UTF-8' standalone='yes'?>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package" Target="../embeddings/Microsoft_Excel_Worksheet21.xlsx"/></Relationships>
</file>

<file path=ppt/charts/_rels/chart23.xml.rels><?xml version='1.0' encoding='UTF-8' standalone='yes'?>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package" Target="../embeddings/Microsoft_Excel_Worksheet22.xlsx"/></Relationships>
</file>

<file path=ppt/charts/_rels/chart24.xml.rels><?xml version='1.0' encoding='UTF-8' standalone='yes'?>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package" Target="../embeddings/Microsoft_Excel_Worksheet23.xlsx"/></Relationships>
</file>

<file path=ppt/charts/_rels/chart25.xml.rels><?xml version='1.0' encoding='UTF-8' standalone='yes'?>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package" Target="../embeddings/Microsoft_Excel_Worksheet24.xlsx"/></Relationships>
</file>

<file path=ppt/charts/_rels/chart26.xml.rels><?xml version='1.0' encoding='UTF-8' standalone='yes'?>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package" Target="../embeddings/Microsoft_Excel_Worksheet25.xlsx"/></Relationships>
</file>

<file path=ppt/charts/_rels/chart27.xml.rels><?xml version='1.0' encoding='UTF-8' standalone='yes'?>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package" Target="../embeddings/Microsoft_Excel_Worksheet28.xlsx"/></Relationships>
</file>

<file path=ppt/charts/_rels/chart3.xml.rels><?xml version='1.0' encoding='UTF-8' standalone='yes'?>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2.xlsx"/></Relationships>
</file>

<file path=ppt/charts/_rels/chart4.xml.rels><?xml version='1.0' encoding='UTF-8' standalone='yes'?>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3.xlsx"/></Relationships>
</file>

<file path=ppt/charts/_rels/chart5.xml.rels><?xml version='1.0' encoding='UTF-8' standalone='yes'?>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4.xlsx"/></Relationships>
</file>

<file path=ppt/charts/_rels/chart6.xml.rels><?xml version='1.0' encoding='UTF-8' standalone='yes'?>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5.xlsx"/></Relationships>
</file>

<file path=ppt/charts/_rels/chart7.xml.rels><?xml version='1.0' encoding='UTF-8' standalone='yes'?>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6.xlsx"/></Relationships>
</file>

<file path=ppt/charts/_rels/chart8.xml.rels><?xml version='1.0' encoding='UTF-8' standalone='yes'?>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Worksheet7.xlsx"/></Relationships>
</file>

<file path=ppt/charts/_rels/chart9.xml.rels><?xml version='1.0' encoding='UTF-8' standalone='yes'?>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Worksheet8.xlsx"/></Relationships>
</file>

<file path=ppt/charts/_rels/chartEx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6.xlsx"/><Relationship Id="rId2" Type="http://schemas.microsoft.com/office/2011/relationships/chartStyle" Target="style27.xml"/><Relationship Id="rId3" Type="http://schemas.microsoft.com/office/2011/relationships/chartColorStyle" Target="colors27.xml"/></Relationships>
</file>

<file path=ppt/charts/_rels/chartEx2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27.xlsx"/><Relationship Id="rId2" Type="http://schemas.microsoft.com/office/2011/relationships/chartStyle" Target="style28.xml"/><Relationship Id="rId3" Type="http://schemas.microsoft.com/office/2011/relationships/chartColorStyle" Target="colors2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CD-49EE-A56E-69BA6FCB392A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2D7F37F-5F00-4B73-8514-775242BDCEE4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36DE948-955A-46D5-8E37-27CCF410242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F72E8A9-1A77-4DB5-9518-2D13CD494060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2-499F-95A6-8B717FE9C544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2-499F-95A6-8B717FE9C544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142-499F-95A6-8B717FE9C544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142-499F-95A6-8B717FE9C544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142-499F-95A6-8B717FE9C544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142-499F-95A6-8B717FE9C544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142-499F-95A6-8B717FE9C544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142-499F-95A6-8B717FE9C544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142-499F-95A6-8B717FE9C544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142-499F-95A6-8B717FE9C544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4142-499F-95A6-8B717FE9C544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4142-499F-95A6-8B717FE9C544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4142-499F-95A6-8B717FE9C544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4142-499F-95A6-8B717FE9C544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4142-499F-95A6-8B717FE9C544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4142-499F-95A6-8B717FE9C544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4142-499F-95A6-8B717FE9C544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4142-499F-95A6-8B717FE9C544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4142-499F-95A6-8B717FE9C544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4142-499F-95A6-8B717FE9C544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4142-499F-95A6-8B717FE9C544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4142-499F-95A6-8B717FE9C544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4142-499F-95A6-8B717FE9C544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4142-499F-95A6-8B717FE9C544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4142-499F-95A6-8B717FE9C544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4142-499F-95A6-8B717FE9C544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4142-499F-95A6-8B717FE9C544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4142-499F-95A6-8B717FE9C544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4142-499F-95A6-8B717FE9C544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4142-499F-95A6-8B717FE9C544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4142-499F-95A6-8B717FE9C544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4142-499F-95A6-8B717FE9C544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4142-499F-95A6-8B717FE9C544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4142-499F-95A6-8B717FE9C544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D4-42A1-AB08-FB81B5C88ACE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38304AD-EB45-4991-8490-8D6CB18A798F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5BD7918-0C55-4C7F-ADDB-6DF0F69E142D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57FFA0-6C4C-4B34-9C87-F37FEECB328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20C1709-963C-4EFA-81D5-9312477FDF4C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D10D0458-C7A0-4EF5-8648-A5506775B1C4}" type="CELLRANGE"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t>
</a:t>
                    </a:r>
                    <a:fld id="{DA4CA796-B5E7-4F78-809D-265D1EFCB900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 sz="2000" baseline="0" dirty="0">
                      <a:solidFill>
                        <a:srgbClr val="F2F2F2">
                          <a:alpha val="99000"/>
                        </a:srgb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  <cx:pt idx="9"/>
          <cx:pt idx="10"/>
          <cx:pt idx="11"/>
          <cx:pt idx="12"/>
          <cx:pt idx="13"/>
          <cx:pt idx="14"/>
          <cx:pt idx="15"/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  <cx:pt idx="9"/>
          <cx:pt idx="10"/>
          <cx:pt idx="11"/>
          <cx:pt idx="12"/>
          <cx:pt idx="13"/>
          <cx:pt idx="14"/>
          <cx:pt idx="15"/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  <cx:pt idx="9"/>
          <cx:pt idx="10"/>
          <cx:pt idx="11"/>
          <cx:pt idx="12"/>
          <cx:pt idx="13"/>
          <cx:pt idx="14"/>
          <cx:pt idx="15"/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chart" Target="../charts/char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chart" Target="../charts/chart1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chart" Target="../charts/chart15.xml"/><Relationship Id="rId6" Type="http://schemas.openxmlformats.org/officeDocument/2006/relationships/image" Target="../media/image2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chart" Target="../charts/chart16.xml"/><Relationship Id="rId6" Type="http://schemas.openxmlformats.org/officeDocument/2006/relationships/chart" Target="../charts/chart17.xml"/><Relationship Id="rId7" Type="http://schemas.openxmlformats.org/officeDocument/2006/relationships/chart" Target="../charts/chart18.xml"/><Relationship Id="rId8" Type="http://schemas.openxmlformats.org/officeDocument/2006/relationships/chart" Target="../charts/chart19.xml"/><Relationship Id="rId9" Type="http://schemas.openxmlformats.org/officeDocument/2006/relationships/chart" Target="../charts/chart2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21.xml"/><Relationship Id="rId4" Type="http://schemas.openxmlformats.org/officeDocument/2006/relationships/chart" Target="../charts/chart22.xml"/><Relationship Id="rId5" Type="http://schemas.openxmlformats.org/officeDocument/2006/relationships/image" Target="../media/image1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chart" Target="../charts/chart2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chart" Target="../charts/chart2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chart" Target="../charts/chart25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chart" Target="../charts/chart2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sv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microsoft.com/office/2014/relationships/chartEx" Target="../charts/chartEx1.xml"/><Relationship Id="rId6" Type="http://schemas.openxmlformats.org/officeDocument/2006/relationships/image" Target="../media/image26.png"/><Relationship Id="rId7" Type="http://schemas.microsoft.com/office/2014/relationships/chartEx" Target="../charts/chartEx2.xml"/><Relationship Id="rId8" Type="http://schemas.openxmlformats.org/officeDocument/2006/relationships/image" Target="../media/image2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chart" Target="../charts/chart2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svg"/><Relationship Id="rId8" Type="http://schemas.openxmlformats.org/officeDocument/2006/relationships/image" Target="../media/image12.png"/><Relationship Id="rId9" Type="http://schemas.openxmlformats.org/officeDocument/2006/relationships/image" Target="../media/image13.sv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chart" Target="../charts/chart5.xml"/><Relationship Id="rId8" Type="http://schemas.openxmlformats.org/officeDocument/2006/relationships/chart" Target="../charts/chart6.xml"/><Relationship Id="rId9" Type="http://schemas.openxmlformats.org/officeDocument/2006/relationships/chart" Target="../charts/chart7.xml"/><Relationship Id="rId10" Type="http://schemas.openxmlformats.org/officeDocument/2006/relationships/chart" Target="../charts/chart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chart" Target="../charts/chart9.xml"/><Relationship Id="rId5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hart" Target="../charts/chart10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chart" Target="../charts/char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 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3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9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요약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64910625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6099910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터미널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0.00003개</a:t>
            </a:r>
            <a:endParaRPr lang="en-US" sz="800" dirty="0"/>
          </a:p>
        </p:txBody>
      </p:sp>
      <p:sp>
        <p:nvSpPr>
          <p:cNvPr id="2" name="Text 22">
            <a:extLst>
              <a:ext uri="{FF2B5EF4-FFF2-40B4-BE49-F238E27FC236}">
                <a16:creationId xmlns:a16="http://schemas.microsoft.com/office/drawing/2014/main" id="{C4C684EC-D94F-4193-9E98-D6BFCBACEAA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5" name="Text 24">
            <a:extLst>
              <a:ext uri="{FF2B5EF4-FFF2-40B4-BE49-F238E27FC236}">
                <a16:creationId xmlns:a16="http://schemas.microsoft.com/office/drawing/2014/main" id="{D6731A6D-F78B-11CC-2188-789ED25C7FE1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7" name="Text 26">
            <a:extLst>
              <a:ext uri="{FF2B5EF4-FFF2-40B4-BE49-F238E27FC236}">
                <a16:creationId xmlns:a16="http://schemas.microsoft.com/office/drawing/2014/main" id="{60D75D02-18ED-5EAA-730F-4BBC31451A4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22">
            <a:extLst>
              <a:ext uri="{FF2B5EF4-FFF2-40B4-BE49-F238E27FC236}">
                <a16:creationId xmlns:a16="http://schemas.microsoft.com/office/drawing/2014/main" id="{0F646B5E-F0C1-21F6-F9C8-E390AE9CC9E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11" name="Text 24">
            <a:extLst>
              <a:ext uri="{FF2B5EF4-FFF2-40B4-BE49-F238E27FC236}">
                <a16:creationId xmlns:a16="http://schemas.microsoft.com/office/drawing/2014/main" id="{99CC2BE5-37A5-3369-D62B-913C28AAFD6A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3" name="Text 26">
            <a:extLst>
              <a:ext uri="{FF2B5EF4-FFF2-40B4-BE49-F238E27FC236}">
                <a16:creationId xmlns:a16="http://schemas.microsoft.com/office/drawing/2014/main" id="{132BFB94-47AD-523E-9C38-68271E7E4D4F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Text 22">
            <a:extLst>
              <a:ext uri="{FF2B5EF4-FFF2-40B4-BE49-F238E27FC236}">
                <a16:creationId xmlns:a16="http://schemas.microsoft.com/office/drawing/2014/main" id="{6D1042DD-36EC-C79D-0847-331286C4FE8A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7" name="Text 24">
            <a:extLst>
              <a:ext uri="{FF2B5EF4-FFF2-40B4-BE49-F238E27FC236}">
                <a16:creationId xmlns:a16="http://schemas.microsoft.com/office/drawing/2014/main" id="{3079A675-47A2-1849-969B-86CCE72A379D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2" name="Text 26">
            <a:extLst>
              <a:ext uri="{FF2B5EF4-FFF2-40B4-BE49-F238E27FC236}">
                <a16:creationId xmlns:a16="http://schemas.microsoft.com/office/drawing/2014/main" id="{B177CCB9-8074-6445-E922-6ADD26A627BD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 22">
            <a:extLst>
              <a:ext uri="{FF2B5EF4-FFF2-40B4-BE49-F238E27FC236}">
                <a16:creationId xmlns:a16="http://schemas.microsoft.com/office/drawing/2014/main" id="{145977A3-D6CE-0BF7-9358-FB9D4FD668D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8" name="Text 24">
            <a:extLst>
              <a:ext uri="{FF2B5EF4-FFF2-40B4-BE49-F238E27FC236}">
                <a16:creationId xmlns:a16="http://schemas.microsoft.com/office/drawing/2014/main" id="{184D5097-7C04-FF47-0C54-7FC801BCC7FA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0" name="Text 26">
            <a:extLst>
              <a:ext uri="{FF2B5EF4-FFF2-40B4-BE49-F238E27FC236}">
                <a16:creationId xmlns:a16="http://schemas.microsoft.com/office/drawing/2014/main" id="{20463E94-58E4-12D4-0C84-D312807AC264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(725대)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주차장명</a:t>
            </a:r>
            <a:endParaRPr lang="en-US" sz="9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구획수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0.00646대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98692"/>
              </p:ext>
            </p:extLst>
          </p:nvPr>
        </p:nvGraphicFramePr>
        <p:xfrm>
          <a:off x="905004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화성박물관,팔달구청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340대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교동공영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252대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선경도서관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73대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남수동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>60대</a:t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 algn="l"/>
                      <a:r>
                        <a:rPr sz="800" b="0">
                          <a:solidFill>
                            <a:srgbClr val="323232"/>
                          </a:solidFill>
                          <a:latin typeface="Pretendard"/>
                        </a:rPr>
                        <a:t/>
                      </a:r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•</a:t>
            </a:r>
            <a:endParaRPr lang="en-US" sz="1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10,132명</a:t>
            </a:r>
            <a:endParaRPr lang="en-US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58.4% ▼</a:t>
            </a:r>
            <a:endParaRPr lang="en-US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565445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025646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110673" y="4120762"/>
            <a:ext cx="4570918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127486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2464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434957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533707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110675" y="4854776"/>
            <a:ext cx="45709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129876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2464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434958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533706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7637</TotalTime>
  <Words>2118</Words>
  <Application>Microsoft Office PowerPoint</Application>
  <PresentationFormat>와이드스크린</PresentationFormat>
  <Paragraphs>597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Calibri Light</vt:lpstr>
      <vt:lpstr>Arial</vt:lpstr>
      <vt:lpstr>Pretendard</vt:lpstr>
      <vt:lpstr>Calibri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1425</cp:revision>
  <dcterms:created xsi:type="dcterms:W3CDTF">2025-10-15T03:48:02Z</dcterms:created>
  <dcterms:modified xsi:type="dcterms:W3CDTF">2025-10-31T07:09:48Z</dcterms:modified>
</cp:coreProperties>
</file>